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59" r:id="rId5"/>
    <p:sldId id="257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6A04-DCD3-4FDE-93C0-0E57BE978974}" type="datetimeFigureOut">
              <a:rPr lang="en-IN" smtClean="0"/>
              <a:pPr/>
              <a:t>13-02-2025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6CA0-2D82-482B-B640-3E0D1DCEAB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64553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6A04-DCD3-4FDE-93C0-0E57BE978974}" type="datetimeFigureOut">
              <a:rPr lang="en-IN" smtClean="0"/>
              <a:pPr/>
              <a:t>13-02-2025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6CA0-2D82-482B-B640-3E0D1DCEAB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9308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6A04-DCD3-4FDE-93C0-0E57BE978974}" type="datetimeFigureOut">
              <a:rPr lang="en-IN" smtClean="0"/>
              <a:pPr/>
              <a:t>13-02-2025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6CA0-2D82-482B-B640-3E0D1DCEAB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7458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6A04-DCD3-4FDE-93C0-0E57BE978974}" type="datetimeFigureOut">
              <a:rPr lang="en-IN" smtClean="0"/>
              <a:pPr/>
              <a:t>13-02-2025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6CA0-2D82-482B-B640-3E0D1DCEAB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1260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6A04-DCD3-4FDE-93C0-0E57BE978974}" type="datetimeFigureOut">
              <a:rPr lang="en-IN" smtClean="0"/>
              <a:pPr/>
              <a:t>13-02-2025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6CA0-2D82-482B-B640-3E0D1DCEAB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4986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6A04-DCD3-4FDE-93C0-0E57BE978974}" type="datetimeFigureOut">
              <a:rPr lang="en-IN" smtClean="0"/>
              <a:pPr/>
              <a:t>13-02-2025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6CA0-2D82-482B-B640-3E0D1DCEAB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27358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6A04-DCD3-4FDE-93C0-0E57BE978974}" type="datetimeFigureOut">
              <a:rPr lang="en-IN" smtClean="0"/>
              <a:pPr/>
              <a:t>13-02-2025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6CA0-2D82-482B-B640-3E0D1DCEAB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1229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6A04-DCD3-4FDE-93C0-0E57BE978974}" type="datetimeFigureOut">
              <a:rPr lang="en-IN" smtClean="0"/>
              <a:pPr/>
              <a:t>13-02-2025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6CA0-2D82-482B-B640-3E0D1DCEAB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292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6A04-DCD3-4FDE-93C0-0E57BE978974}" type="datetimeFigureOut">
              <a:rPr lang="en-IN" smtClean="0"/>
              <a:pPr/>
              <a:t>13-02-2025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6CA0-2D82-482B-B640-3E0D1DCEAB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5075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6A04-DCD3-4FDE-93C0-0E57BE978974}" type="datetimeFigureOut">
              <a:rPr lang="en-IN" smtClean="0"/>
              <a:pPr/>
              <a:t>13-02-2025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6CA0-2D82-482B-B640-3E0D1DCEAB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1774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6A04-DCD3-4FDE-93C0-0E57BE978974}" type="datetimeFigureOut">
              <a:rPr lang="en-IN" smtClean="0"/>
              <a:pPr/>
              <a:t>13-02-2025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6CA0-2D82-482B-B640-3E0D1DCEAB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1392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36A04-DCD3-4FDE-93C0-0E57BE978974}" type="datetimeFigureOut">
              <a:rPr lang="en-IN" smtClean="0"/>
              <a:pPr/>
              <a:t>13-02-2025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C6CA0-2D82-482B-B640-3E0D1DCEAB6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5896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815526" y="4544452"/>
            <a:ext cx="331052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400" b="1" dirty="0" smtClean="0"/>
              <a:t>डेस्कटॉप साइट चेकबॉक्स को अनचेक करें.</a:t>
            </a:r>
            <a:endParaRPr lang="en-IN" sz="1400" b="1" dirty="0" smtClean="0"/>
          </a:p>
          <a:p>
            <a:r>
              <a:rPr lang="en-GB" b="1" dirty="0" smtClean="0"/>
              <a:t>Uncheck the Desktop site</a:t>
            </a:r>
          </a:p>
          <a:p>
            <a:r>
              <a:rPr lang="en-GB" b="1" dirty="0" smtClean="0"/>
              <a:t>checkbox.</a:t>
            </a:r>
            <a:endParaRPr lang="en-IN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5EE054A-1AD4-4B59-AF7F-8DCCF5C73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78397" y="0"/>
            <a:ext cx="4505280" cy="6858000"/>
          </a:xfrm>
          <a:prstGeom prst="rect">
            <a:avLst/>
          </a:prstGeom>
        </p:spPr>
      </p:pic>
      <p:cxnSp>
        <p:nvCxnSpPr>
          <p:cNvPr id="9" name="Elbow Connector 6">
            <a:extLst>
              <a:ext uri="{FF2B5EF4-FFF2-40B4-BE49-F238E27FC236}">
                <a16:creationId xmlns:a16="http://schemas.microsoft.com/office/drawing/2014/main" xmlns="" id="{AF3116E8-0C34-4898-85F6-A8F4024C0FB4}"/>
              </a:ext>
            </a:extLst>
          </p:cNvPr>
          <p:cNvCxnSpPr>
            <a:cxnSpLocks/>
          </p:cNvCxnSpPr>
          <p:nvPr/>
        </p:nvCxnSpPr>
        <p:spPr>
          <a:xfrm flipV="1">
            <a:off x="7502609" y="4865429"/>
            <a:ext cx="1312917" cy="806129"/>
          </a:xfrm>
          <a:prstGeom prst="bentConnector3">
            <a:avLst/>
          </a:prstGeom>
          <a:ln w="5715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37156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785036" y="1314711"/>
            <a:ext cx="216437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400" b="1" dirty="0" smtClean="0"/>
              <a:t>इस आइकन पर क्लिक करें</a:t>
            </a:r>
            <a:endParaRPr lang="en-IN" sz="1400" b="1" dirty="0" smtClean="0"/>
          </a:p>
          <a:p>
            <a:r>
              <a:rPr lang="en-IN" sz="1600" b="1" dirty="0" smtClean="0"/>
              <a:t>Click On This Icon</a:t>
            </a:r>
            <a:endParaRPr lang="en-IN" sz="1600" b="1" dirty="0"/>
          </a:p>
        </p:txBody>
      </p:sp>
      <p:pic>
        <p:nvPicPr>
          <p:cNvPr id="6" name="Picture 5" descr="WhatsApp Image 2025-02-13 at 9.15.23 AM (1)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9848" y="0"/>
            <a:ext cx="3724075" cy="6858000"/>
          </a:xfrm>
          <a:prstGeom prst="rect">
            <a:avLst/>
          </a:prstGeom>
        </p:spPr>
      </p:pic>
      <p:cxnSp>
        <p:nvCxnSpPr>
          <p:cNvPr id="9" name="Elbow Connector 8"/>
          <p:cNvCxnSpPr>
            <a:endCxn id="8" idx="1"/>
          </p:cNvCxnSpPr>
          <p:nvPr/>
        </p:nvCxnSpPr>
        <p:spPr>
          <a:xfrm flipV="1">
            <a:off x="7441846" y="1591710"/>
            <a:ext cx="1343190" cy="219927"/>
          </a:xfrm>
          <a:prstGeom prst="bentConnector3">
            <a:avLst>
              <a:gd name="adj1" fmla="val 50000"/>
            </a:avLst>
          </a:prstGeom>
          <a:ln w="5715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13795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638940" y="3565465"/>
            <a:ext cx="293862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400" b="1" dirty="0" smtClean="0"/>
              <a:t>मोबाइल एप्लीकेशन डाउनलोड करने </a:t>
            </a:r>
            <a:endParaRPr lang="en-GB" sz="1400" b="1" dirty="0" smtClean="0"/>
          </a:p>
          <a:p>
            <a:r>
              <a:rPr lang="hi-IN" sz="1400" b="1" dirty="0" smtClean="0"/>
              <a:t>के लिए यहां क्लिक करें</a:t>
            </a:r>
            <a:endParaRPr lang="en-GB" sz="1400" b="1" dirty="0" smtClean="0"/>
          </a:p>
          <a:p>
            <a:endParaRPr lang="en-IN" sz="1400" b="1" dirty="0" smtClean="0"/>
          </a:p>
          <a:p>
            <a:r>
              <a:rPr lang="en-IN" b="1" dirty="0" smtClean="0"/>
              <a:t>Click </a:t>
            </a:r>
            <a:r>
              <a:rPr lang="en-IN" b="1" dirty="0"/>
              <a:t>Here To Download</a:t>
            </a:r>
            <a:br>
              <a:rPr lang="en-IN" b="1" dirty="0"/>
            </a:br>
            <a:r>
              <a:rPr lang="en-IN" b="1" dirty="0"/>
              <a:t>Mobile Application</a:t>
            </a:r>
          </a:p>
        </p:txBody>
      </p:sp>
      <p:pic>
        <p:nvPicPr>
          <p:cNvPr id="7" name="Picture 6" descr="WhatsApp Image 2025-02-13 at 9.15.23 AM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8076" y="0"/>
            <a:ext cx="3075847" cy="6858000"/>
          </a:xfrm>
          <a:prstGeom prst="rect">
            <a:avLst/>
          </a:prstGeom>
        </p:spPr>
      </p:pic>
      <p:cxnSp>
        <p:nvCxnSpPr>
          <p:cNvPr id="10" name="Elbow Connector 9"/>
          <p:cNvCxnSpPr/>
          <p:nvPr/>
        </p:nvCxnSpPr>
        <p:spPr>
          <a:xfrm flipV="1">
            <a:off x="5465379" y="4004441"/>
            <a:ext cx="3142593" cy="546538"/>
          </a:xfrm>
          <a:prstGeom prst="bentConnector3">
            <a:avLst>
              <a:gd name="adj1" fmla="val 50000"/>
            </a:avLst>
          </a:prstGeom>
          <a:ln w="5715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13795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1D3F59B-03F8-4B60-8A61-991BF771B9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94447" y="0"/>
            <a:ext cx="3248251" cy="6858000"/>
          </a:xfrm>
          <a:prstGeom prst="rect">
            <a:avLst/>
          </a:prstGeom>
        </p:spPr>
      </p:pic>
      <p:cxnSp>
        <p:nvCxnSpPr>
          <p:cNvPr id="9" name="Elbow Connector 6">
            <a:extLst>
              <a:ext uri="{FF2B5EF4-FFF2-40B4-BE49-F238E27FC236}">
                <a16:creationId xmlns:a16="http://schemas.microsoft.com/office/drawing/2014/main" xmlns="" id="{E6B8331D-724E-4E0E-B173-5593742DB7AC}"/>
              </a:ext>
            </a:extLst>
          </p:cNvPr>
          <p:cNvCxnSpPr>
            <a:cxnSpLocks/>
          </p:cNvCxnSpPr>
          <p:nvPr/>
        </p:nvCxnSpPr>
        <p:spPr>
          <a:xfrm flipV="1">
            <a:off x="7286211" y="3284738"/>
            <a:ext cx="1476049" cy="747283"/>
          </a:xfrm>
          <a:prstGeom prst="bentConnector3">
            <a:avLst/>
          </a:prstGeom>
          <a:ln w="5715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7885738-30C1-4568-9598-341871976115}"/>
              </a:ext>
            </a:extLst>
          </p:cNvPr>
          <p:cNvSpPr txBox="1"/>
          <p:nvPr/>
        </p:nvSpPr>
        <p:spPr>
          <a:xfrm>
            <a:off x="8825979" y="3077424"/>
            <a:ext cx="22011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400" b="1" dirty="0" smtClean="0"/>
              <a:t>Keep </a:t>
            </a:r>
            <a:r>
              <a:rPr lang="hi-IN" sz="1400" b="1" dirty="0" smtClean="0"/>
              <a:t>विकल्प पर क्लिक करें</a:t>
            </a:r>
            <a:endParaRPr lang="en-IN" sz="1400" b="1" dirty="0" smtClean="0"/>
          </a:p>
          <a:p>
            <a:r>
              <a:rPr lang="en-IN" b="1" dirty="0" smtClean="0"/>
              <a:t>Click </a:t>
            </a:r>
            <a:r>
              <a:rPr lang="en-IN" b="1" dirty="0"/>
              <a:t>on Keep option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53B4953-9785-40D0-9A5D-52A2A170F9D9}"/>
              </a:ext>
            </a:extLst>
          </p:cNvPr>
          <p:cNvSpPr txBox="1"/>
          <p:nvPr/>
        </p:nvSpPr>
        <p:spPr>
          <a:xfrm>
            <a:off x="8863676" y="3668189"/>
            <a:ext cx="2495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1400" b="1" dirty="0" smtClean="0">
                <a:solidFill>
                  <a:srgbClr val="FF0000"/>
                </a:solidFill>
              </a:rPr>
              <a:t>नोट:</a:t>
            </a:r>
            <a:r>
              <a:rPr lang="hi-IN" sz="1200" b="1" dirty="0" smtClean="0"/>
              <a:t> </a:t>
            </a:r>
            <a:r>
              <a:rPr lang="en-IN" sz="1200" b="1" dirty="0" smtClean="0"/>
              <a:t>Keep Word </a:t>
            </a:r>
            <a:r>
              <a:rPr lang="hi-IN" sz="1200" b="1" dirty="0" smtClean="0"/>
              <a:t>पर क्लिक करने के बाद एप्लीकेशन डाउनलोड हो जाएगी</a:t>
            </a:r>
            <a:endParaRPr lang="en-GB" sz="1200" b="1" dirty="0" smtClean="0"/>
          </a:p>
          <a:p>
            <a:endParaRPr lang="en-IN" sz="1200" b="1" dirty="0" smtClean="0"/>
          </a:p>
          <a:p>
            <a:r>
              <a:rPr lang="en-IN" sz="1400" b="1" dirty="0" smtClean="0">
                <a:solidFill>
                  <a:srgbClr val="FF0000"/>
                </a:solidFill>
              </a:rPr>
              <a:t>Note</a:t>
            </a:r>
            <a:r>
              <a:rPr lang="en-IN" sz="1400" b="1" dirty="0">
                <a:solidFill>
                  <a:srgbClr val="FF0000"/>
                </a:solidFill>
              </a:rPr>
              <a:t>:</a:t>
            </a:r>
            <a:r>
              <a:rPr lang="en-IN" sz="1400" dirty="0"/>
              <a:t> After clicking on keep</a:t>
            </a:r>
            <a:br>
              <a:rPr lang="en-IN" sz="1400" dirty="0"/>
            </a:br>
            <a:r>
              <a:rPr lang="en-IN" sz="1400" dirty="0"/>
              <a:t>word, application will be download</a:t>
            </a:r>
          </a:p>
        </p:txBody>
      </p:sp>
    </p:spTree>
    <p:extLst>
      <p:ext uri="{BB962C8B-B14F-4D97-AF65-F5344CB8AC3E}">
        <p14:creationId xmlns:p14="http://schemas.microsoft.com/office/powerpoint/2010/main" xmlns="" val="240830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429653" y="2802090"/>
            <a:ext cx="25472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400" b="1" dirty="0" smtClean="0"/>
              <a:t>इस अधिसूचना पर क्लिक करें</a:t>
            </a:r>
            <a:endParaRPr lang="en-IN" sz="1400" b="1" dirty="0" smtClean="0"/>
          </a:p>
          <a:p>
            <a:r>
              <a:rPr lang="en-IN" b="1" dirty="0" smtClean="0"/>
              <a:t>Click </a:t>
            </a:r>
            <a:r>
              <a:rPr lang="en-IN" b="1" dirty="0"/>
              <a:t>on This Notification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79C863E-6447-4437-98BA-57423DE83F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22089" y="0"/>
            <a:ext cx="4016961" cy="6858000"/>
          </a:xfrm>
          <a:prstGeom prst="rect">
            <a:avLst/>
          </a:prstGeom>
        </p:spPr>
      </p:pic>
      <p:cxnSp>
        <p:nvCxnSpPr>
          <p:cNvPr id="9" name="Elbow Connector 5">
            <a:extLst>
              <a:ext uri="{FF2B5EF4-FFF2-40B4-BE49-F238E27FC236}">
                <a16:creationId xmlns:a16="http://schemas.microsoft.com/office/drawing/2014/main" xmlns="" id="{4D328382-C3A9-4FB2-B23B-1A9FD1E515DD}"/>
              </a:ext>
            </a:extLst>
          </p:cNvPr>
          <p:cNvCxnSpPr>
            <a:cxnSpLocks/>
          </p:cNvCxnSpPr>
          <p:nvPr/>
        </p:nvCxnSpPr>
        <p:spPr>
          <a:xfrm flipV="1">
            <a:off x="7534897" y="3011957"/>
            <a:ext cx="1839922" cy="715451"/>
          </a:xfrm>
          <a:prstGeom prst="bentConnector3">
            <a:avLst>
              <a:gd name="adj1" fmla="val 50000"/>
            </a:avLst>
          </a:prstGeom>
          <a:ln w="5715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77577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7885738-30C1-4568-9598-341871976115}"/>
              </a:ext>
            </a:extLst>
          </p:cNvPr>
          <p:cNvSpPr txBox="1"/>
          <p:nvPr/>
        </p:nvSpPr>
        <p:spPr>
          <a:xfrm>
            <a:off x="8825979" y="3077424"/>
            <a:ext cx="23567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400" b="1" dirty="0" smtClean="0"/>
              <a:t>सेटिंग्स विकल्प पर क्लिक करें</a:t>
            </a:r>
            <a:endParaRPr lang="en-GB" sz="1400" b="1" dirty="0" smtClean="0"/>
          </a:p>
          <a:p>
            <a:endParaRPr lang="en-IN" sz="1400" b="1" dirty="0" smtClean="0"/>
          </a:p>
          <a:p>
            <a:r>
              <a:rPr lang="en-IN" b="1" dirty="0" smtClean="0"/>
              <a:t>Click </a:t>
            </a:r>
            <a:r>
              <a:rPr lang="en-IN" b="1" dirty="0"/>
              <a:t>on The Settings</a:t>
            </a:r>
          </a:p>
          <a:p>
            <a:r>
              <a:rPr lang="en-US" b="1" dirty="0"/>
              <a:t>O</a:t>
            </a:r>
            <a:r>
              <a:rPr lang="en-IN" b="1" dirty="0" err="1"/>
              <a:t>ption</a:t>
            </a:r>
            <a:endParaRPr lang="en-IN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0886B87-5DA4-41ED-B204-A1C8A4A38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58076" y="0"/>
            <a:ext cx="3075847" cy="6858000"/>
          </a:xfrm>
          <a:prstGeom prst="rect">
            <a:avLst/>
          </a:prstGeom>
        </p:spPr>
      </p:pic>
      <p:cxnSp>
        <p:nvCxnSpPr>
          <p:cNvPr id="8" name="Elbow Connector 6">
            <a:extLst>
              <a:ext uri="{FF2B5EF4-FFF2-40B4-BE49-F238E27FC236}">
                <a16:creationId xmlns:a16="http://schemas.microsoft.com/office/drawing/2014/main" xmlns="" id="{B339D2CB-D594-4E60-A3D1-36B39001D960}"/>
              </a:ext>
            </a:extLst>
          </p:cNvPr>
          <p:cNvCxnSpPr>
            <a:cxnSpLocks/>
          </p:cNvCxnSpPr>
          <p:nvPr/>
        </p:nvCxnSpPr>
        <p:spPr>
          <a:xfrm flipV="1">
            <a:off x="7348357" y="3275860"/>
            <a:ext cx="1477622" cy="658505"/>
          </a:xfrm>
          <a:prstGeom prst="bentConnector3">
            <a:avLst/>
          </a:prstGeom>
          <a:ln w="5715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23981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7885738-30C1-4568-9598-341871976115}"/>
              </a:ext>
            </a:extLst>
          </p:cNvPr>
          <p:cNvSpPr txBox="1"/>
          <p:nvPr/>
        </p:nvSpPr>
        <p:spPr>
          <a:xfrm>
            <a:off x="8895425" y="2107331"/>
            <a:ext cx="2076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400" b="1" dirty="0" smtClean="0"/>
              <a:t>इस विकल्प को अनुमति दें</a:t>
            </a:r>
            <a:endParaRPr lang="en-IN" sz="1400" b="1" dirty="0" smtClean="0"/>
          </a:p>
          <a:p>
            <a:r>
              <a:rPr lang="en-IN" b="1" dirty="0" smtClean="0"/>
              <a:t>Allow </a:t>
            </a:r>
            <a:r>
              <a:rPr lang="en-IN" b="1" dirty="0"/>
              <a:t>This option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0886B87-5DA4-41ED-B204-A1C8A4A38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58076" y="0"/>
            <a:ext cx="3075847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B6FF4F5-02DC-49AD-B44F-7138A17FD6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61282" y="0"/>
            <a:ext cx="3372641" cy="6858000"/>
          </a:xfrm>
          <a:prstGeom prst="rect">
            <a:avLst/>
          </a:prstGeom>
        </p:spPr>
      </p:pic>
      <p:cxnSp>
        <p:nvCxnSpPr>
          <p:cNvPr id="8" name="Elbow Connector 6">
            <a:extLst>
              <a:ext uri="{FF2B5EF4-FFF2-40B4-BE49-F238E27FC236}">
                <a16:creationId xmlns:a16="http://schemas.microsoft.com/office/drawing/2014/main" xmlns="" id="{55044725-43FB-485C-9A49-0F4B08199FDD}"/>
              </a:ext>
            </a:extLst>
          </p:cNvPr>
          <p:cNvCxnSpPr>
            <a:cxnSpLocks/>
          </p:cNvCxnSpPr>
          <p:nvPr/>
        </p:nvCxnSpPr>
        <p:spPr>
          <a:xfrm flipV="1">
            <a:off x="7573836" y="2291997"/>
            <a:ext cx="1321589" cy="1"/>
          </a:xfrm>
          <a:prstGeom prst="bentConnector3">
            <a:avLst/>
          </a:prstGeom>
          <a:ln w="5715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90728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7885738-30C1-4568-9598-341871976115}"/>
              </a:ext>
            </a:extLst>
          </p:cNvPr>
          <p:cNvSpPr txBox="1"/>
          <p:nvPr/>
        </p:nvSpPr>
        <p:spPr>
          <a:xfrm>
            <a:off x="8781589" y="2864357"/>
            <a:ext cx="23407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400" b="1" dirty="0" smtClean="0"/>
              <a:t>इंस्टॉल विकल्प पर क्लिक करें</a:t>
            </a:r>
            <a:endParaRPr lang="en-IN" sz="1400" b="1" dirty="0" smtClean="0"/>
          </a:p>
          <a:p>
            <a:r>
              <a:rPr lang="en-IN" b="1" dirty="0" smtClean="0"/>
              <a:t>Click </a:t>
            </a:r>
            <a:r>
              <a:rPr lang="en-IN" b="1" dirty="0"/>
              <a:t>on Install option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53B4953-9785-40D0-9A5D-52A2A170F9D9}"/>
              </a:ext>
            </a:extLst>
          </p:cNvPr>
          <p:cNvSpPr txBox="1"/>
          <p:nvPr/>
        </p:nvSpPr>
        <p:spPr>
          <a:xfrm>
            <a:off x="8893773" y="3956353"/>
            <a:ext cx="249555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1400" b="1" dirty="0" smtClean="0">
                <a:solidFill>
                  <a:srgbClr val="FF0000"/>
                </a:solidFill>
              </a:rPr>
              <a:t>नोट: </a:t>
            </a:r>
            <a:r>
              <a:rPr lang="hi-IN" sz="1200" b="1" dirty="0" smtClean="0"/>
              <a:t>इंस्टॉल ऑप्शन पर क्लिक करने के बाद, एप्लीकेशन इंस्टॉल हो जाएगी</a:t>
            </a:r>
            <a:endParaRPr lang="en-GB" sz="1200" b="1" dirty="0" smtClean="0"/>
          </a:p>
          <a:p>
            <a:endParaRPr lang="en-IN" sz="1400" b="1" dirty="0" smtClean="0"/>
          </a:p>
          <a:p>
            <a:r>
              <a:rPr lang="en-IN" sz="1400" b="1" dirty="0" smtClean="0">
                <a:solidFill>
                  <a:srgbClr val="FF0000"/>
                </a:solidFill>
              </a:rPr>
              <a:t>Note</a:t>
            </a:r>
            <a:r>
              <a:rPr lang="en-IN" sz="1400" b="1" dirty="0">
                <a:solidFill>
                  <a:srgbClr val="FF0000"/>
                </a:solidFill>
              </a:rPr>
              <a:t>:</a:t>
            </a:r>
            <a:r>
              <a:rPr lang="en-IN" sz="1400" dirty="0"/>
              <a:t> After clicking on Install</a:t>
            </a:r>
            <a:br>
              <a:rPr lang="en-IN" sz="1400" dirty="0"/>
            </a:br>
            <a:r>
              <a:rPr lang="en-IN" sz="1400" dirty="0"/>
              <a:t>Option, application will be Install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0886B87-5DA4-41ED-B204-A1C8A4A38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58076" y="0"/>
            <a:ext cx="3075847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EE95426-2B35-468E-B126-A4C858F78E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52404" y="0"/>
            <a:ext cx="3381519" cy="6858000"/>
          </a:xfrm>
          <a:prstGeom prst="rect">
            <a:avLst/>
          </a:prstGeom>
        </p:spPr>
      </p:pic>
      <p:cxnSp>
        <p:nvCxnSpPr>
          <p:cNvPr id="8" name="Elbow Connector 6">
            <a:extLst>
              <a:ext uri="{FF2B5EF4-FFF2-40B4-BE49-F238E27FC236}">
                <a16:creationId xmlns:a16="http://schemas.microsoft.com/office/drawing/2014/main" xmlns="" id="{CCDFFDA5-84F6-40FB-AC58-C33AE0E33855}"/>
              </a:ext>
            </a:extLst>
          </p:cNvPr>
          <p:cNvCxnSpPr>
            <a:cxnSpLocks/>
          </p:cNvCxnSpPr>
          <p:nvPr/>
        </p:nvCxnSpPr>
        <p:spPr>
          <a:xfrm flipV="1">
            <a:off x="7296662" y="3064236"/>
            <a:ext cx="1476049" cy="747283"/>
          </a:xfrm>
          <a:prstGeom prst="bentConnector3">
            <a:avLst/>
          </a:prstGeom>
          <a:ln w="5715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19497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120</Words>
  <Application>Microsoft Office PowerPoint</Application>
  <PresentationFormat>Custom</PresentationFormat>
  <Paragraphs>27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HP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</dc:creator>
  <cp:lastModifiedBy>nic</cp:lastModifiedBy>
  <cp:revision>15</cp:revision>
  <dcterms:created xsi:type="dcterms:W3CDTF">2025-02-11T12:53:11Z</dcterms:created>
  <dcterms:modified xsi:type="dcterms:W3CDTF">2025-02-13T17:25:53Z</dcterms:modified>
</cp:coreProperties>
</file>